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97" r:id="rId7"/>
    <p:sldId id="298" r:id="rId8"/>
    <p:sldId id="299" r:id="rId9"/>
    <p:sldId id="300" r:id="rId10"/>
    <p:sldId id="301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32" y="3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C48FB7-4632-4FB7-A822-C8EE7A1BCE57}" type="datetime1">
              <a:rPr lang="ru-RU" smtClean="0"/>
              <a:t>16.12.2024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D626-816E-4770-8022-B9B504B09470}" type="datetime1">
              <a:rPr lang="ru-RU" smtClean="0"/>
              <a:pPr/>
              <a:t>16.12.2024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5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71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ru-RU" b="1" dirty="0"/>
              <a:t> </a:t>
            </a:r>
            <a:br>
              <a:rPr lang="en-US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961" y="5557042"/>
            <a:ext cx="5581850" cy="426508"/>
          </a:xfrm>
        </p:spPr>
        <p:txBody>
          <a:bodyPr rtlCol="0">
            <a:noAutofit/>
          </a:bodyPr>
          <a:lstStyle/>
          <a:p>
            <a:pPr algn="ctr" rtl="0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Марупов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Ромиз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Алимухаммадович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087" y="307213"/>
            <a:ext cx="3171825" cy="1325563"/>
          </a:xfrm>
        </p:spPr>
        <p:txBody>
          <a:bodyPr rtlCol="0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бренде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2312670"/>
            <a:ext cx="3495103" cy="4472178"/>
          </a:xfrm>
        </p:spPr>
        <p:txBody>
          <a:bodyPr rtlCol="0"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Nike — одном из самых известных и популярных спортивных брендов в мире. Компания была основана в 1964 году под названием Blue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Ribbon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Sports, а в 1971 году получила своё нынешнее имя и знаменитый логотип — "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Swoosh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E187E2-3721-F59B-6A44-7EB65D60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7" y="1632776"/>
            <a:ext cx="7681913" cy="49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F5A4B-BB2D-BBF4-7024-4CB9C8B4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598" y="261493"/>
            <a:ext cx="6950965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Эволюция бренда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5C3355-9C13-7864-7116-868440269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5" y="1947672"/>
            <a:ext cx="4063372" cy="4544568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Nike началась с продажи спортивной обуви японского бренда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Onitsuka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Tiger. В 1971 году компания начала производить собственную продукцию, а уже в 1980-х годах стала лидером на рынке спортивной обуви. Ключевым моментом в истории бренда стало сотрудничество с Майклом Джорданом, которое привело к созданию линейки Air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Jordan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Логотип "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Swoosh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стал символом динамики и побед, а слоган "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It", появившийся в 1988 году, вдохновляет миллионы людей по всему миру.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ADE441-7498-E253-3B17-83D2F73B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06" y="1947672"/>
            <a:ext cx="7952994" cy="45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61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E0354-3A16-9FB6-5A5B-E3FF1470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461" y="0"/>
            <a:ext cx="7847077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Чем занимается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D9E00-2AFB-CF14-D56E-E38DB7D2F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67" y="1233569"/>
            <a:ext cx="4299205" cy="4344271"/>
          </a:xfrm>
        </p:spPr>
        <p:txBody>
          <a:bodyPr>
            <a:no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Nike разрабатывает и производит спортивную обувь, одежду и аксессуары. Основные направления — бег, баскетбол, футбол, тренировки и спорт в целом. Также компания активно занимается продвижением инновационных технологий, таких как Nike Air 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Flyknit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улучшают производительность спортсменов. Кроме того, Nike спонсирует множество профессиональных спортсменов и команд, что укрепляет её позиции как ведущего спортивного бренда.</a:t>
            </a:r>
          </a:p>
          <a:p>
            <a:endParaRPr lang="ru-RU" sz="1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697328-2021-6D32-BEF9-D6D4B735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23" y="1167688"/>
            <a:ext cx="7847077" cy="56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B36C5-B4C2-0DB4-44C5-3AF57D70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495" y="566293"/>
            <a:ext cx="6960109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Финансовые показатели</a:t>
            </a:r>
            <a:b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5718B-26B1-E531-63DF-6F28393E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169318"/>
            <a:ext cx="10488168" cy="2519363"/>
          </a:xfrm>
        </p:spPr>
        <p:txBody>
          <a:bodyPr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2024 год рыночная капитализация Nike превышает 190 миллиардов долларов. Стоимость бренда оценивается более чем в 50 миллиардов долларов, согласно данным Brand Finance. Годовая выручка компании за 2023 год составила около 50 миллиардов долларов. Nike остаётся лидером в своём сегменте, задавая стандарты качества и стиля.</a:t>
            </a:r>
          </a:p>
        </p:txBody>
      </p:sp>
    </p:spTree>
    <p:extLst>
      <p:ext uri="{BB962C8B-B14F-4D97-AF65-F5344CB8AC3E}">
        <p14:creationId xmlns:p14="http://schemas.microsoft.com/office/powerpoint/2010/main" val="153646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8A4E3-60E1-A99A-C521-C9C7DA43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210" y="685800"/>
            <a:ext cx="4015741" cy="1325563"/>
          </a:xfrm>
        </p:spPr>
        <p:txBody>
          <a:bodyPr/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B913D4-CC5D-DACD-BE2C-0C08BA6FF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169318"/>
            <a:ext cx="10133077" cy="2519363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Подводя итог, Nike — это больше, чем просто спортивный бренд. Это символ мотивации, вдохновения и стремления к победе. Логотип "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Swoosh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и слоган "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It" стали частью глобальной культуры. Как сказал сооснователь компании Билл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Бауэрман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"Если у вас есть тело, вы — атлет".</a:t>
            </a:r>
          </a:p>
        </p:txBody>
      </p:sp>
    </p:spTree>
    <p:extLst>
      <p:ext uri="{BB962C8B-B14F-4D97-AF65-F5344CB8AC3E}">
        <p14:creationId xmlns:p14="http://schemas.microsoft.com/office/powerpoint/2010/main" val="1554229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AB309F-3960-6342-780E-FF5EB0A2E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487" y="2426919"/>
            <a:ext cx="5915025" cy="2004161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29690518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3_TF56180624_Win32" id="{67C9E7EB-4B67-47D2-AC94-A62F98E9F47B}" vid="{DA75A8E3-E007-44ED-9BA5-5388846DD69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светлая презентация</Template>
  <TotalTime>80</TotalTime>
  <Words>321</Words>
  <Application>Microsoft Office PowerPoint</Application>
  <PresentationFormat>Широкоэкранный</PresentationFormat>
  <Paragraphs>15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Одиночная линия</vt:lpstr>
      <vt:lpstr>Nike  </vt:lpstr>
      <vt:lpstr>о бренде  </vt:lpstr>
      <vt:lpstr>Эволюция бренда </vt:lpstr>
      <vt:lpstr>Чем занимается Nike </vt:lpstr>
      <vt:lpstr>Финансовые показатели </vt:lpstr>
      <vt:lpstr>Заключение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Marsa Okolo</dc:creator>
  <cp:lastModifiedBy>Marsa Okolo</cp:lastModifiedBy>
  <cp:revision>1</cp:revision>
  <dcterms:created xsi:type="dcterms:W3CDTF">2024-12-16T06:35:01Z</dcterms:created>
  <dcterms:modified xsi:type="dcterms:W3CDTF">2024-12-16T07:55:45Z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